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hr gate ">
            <a:extLst>
              <a:ext uri="{FF2B5EF4-FFF2-40B4-BE49-F238E27FC236}">
                <a16:creationId xmlns:a16="http://schemas.microsoft.com/office/drawing/2014/main" id="{2CBC368A-D8BE-43A1-907B-1B317655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TOM COMMODITIES">
            <a:extLst>
              <a:ext uri="{FF2B5EF4-FFF2-40B4-BE49-F238E27FC236}">
                <a16:creationId xmlns:a16="http://schemas.microsoft.com/office/drawing/2014/main" id="{51822C48-FFBA-4650-95AC-931A63678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71" y="0"/>
            <a:ext cx="6756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TOP SOURCE COUNTRIES BY WEIGHT">
            <a:extLst>
              <a:ext uri="{FF2B5EF4-FFF2-40B4-BE49-F238E27FC236}">
                <a16:creationId xmlns:a16="http://schemas.microsoft.com/office/drawing/2014/main" id="{79B1D373-CCFA-4378-8ADB-1D4CB853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23812"/>
            <a:ext cx="8467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TOP SOURCE COUNTRIES BY VALUE">
            <a:extLst>
              <a:ext uri="{FF2B5EF4-FFF2-40B4-BE49-F238E27FC236}">
                <a16:creationId xmlns:a16="http://schemas.microsoft.com/office/drawing/2014/main" id="{5A68F506-B7E1-40CD-B770-3079B8E0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86" y="0"/>
            <a:ext cx="850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KPI-VALUE-EXPORTS">
            <a:extLst>
              <a:ext uri="{FF2B5EF4-FFF2-40B4-BE49-F238E27FC236}">
                <a16:creationId xmlns:a16="http://schemas.microsoft.com/office/drawing/2014/main" id="{B95BDAA5-B7C8-4337-8367-54982C94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14300"/>
            <a:ext cx="8467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KPI-WEIGHT-EXPORT">
            <a:extLst>
              <a:ext uri="{FF2B5EF4-FFF2-40B4-BE49-F238E27FC236}">
                <a16:creationId xmlns:a16="http://schemas.microsoft.com/office/drawing/2014/main" id="{65BDDEA8-5BC2-441B-BA8C-C70FA6A9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14300"/>
            <a:ext cx="8467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YOY% EXPORTS">
            <a:extLst>
              <a:ext uri="{FF2B5EF4-FFF2-40B4-BE49-F238E27FC236}">
                <a16:creationId xmlns:a16="http://schemas.microsoft.com/office/drawing/2014/main" id="{01474608-9D66-4A1D-9AD2-770F6719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23812"/>
            <a:ext cx="8467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TOP COMMODITIES">
            <a:extLst>
              <a:ext uri="{FF2B5EF4-FFF2-40B4-BE49-F238E27FC236}">
                <a16:creationId xmlns:a16="http://schemas.microsoft.com/office/drawing/2014/main" id="{74A927AC-5CA4-49D6-8C4D-4BE7B9A3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38100"/>
            <a:ext cx="69437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top countries by weight">
            <a:extLst>
              <a:ext uri="{FF2B5EF4-FFF2-40B4-BE49-F238E27FC236}">
                <a16:creationId xmlns:a16="http://schemas.microsoft.com/office/drawing/2014/main" id="{A3AAA23E-24C4-43BE-96E5-3F233E57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13" y="0"/>
            <a:ext cx="6024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Top Countries by vlaue">
            <a:extLst>
              <a:ext uri="{FF2B5EF4-FFF2-40B4-BE49-F238E27FC236}">
                <a16:creationId xmlns:a16="http://schemas.microsoft.com/office/drawing/2014/main" id="{3128A0CA-5A18-4666-BA4C-1A8E84369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5250"/>
            <a:ext cx="8686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KPI-VALUE-REEXPORT">
            <a:extLst>
              <a:ext uri="{FF2B5EF4-FFF2-40B4-BE49-F238E27FC236}">
                <a16:creationId xmlns:a16="http://schemas.microsoft.com/office/drawing/2014/main" id="{EB705850-E42A-4B83-9BC0-71909357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14300"/>
            <a:ext cx="8467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vision">
            <a:extLst>
              <a:ext uri="{FF2B5EF4-FFF2-40B4-BE49-F238E27FC236}">
                <a16:creationId xmlns:a16="http://schemas.microsoft.com/office/drawing/2014/main" id="{6341F344-F27A-4A83-91A0-6C5F7CBAC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KPI-WEIGHT-REEXPORT">
            <a:extLst>
              <a:ext uri="{FF2B5EF4-FFF2-40B4-BE49-F238E27FC236}">
                <a16:creationId xmlns:a16="http://schemas.microsoft.com/office/drawing/2014/main" id="{4CC7CE4E-AEED-4649-988F-1A02800E7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14300"/>
            <a:ext cx="8467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YOY%-REEXPORTS">
            <a:extLst>
              <a:ext uri="{FF2B5EF4-FFF2-40B4-BE49-F238E27FC236}">
                <a16:creationId xmlns:a16="http://schemas.microsoft.com/office/drawing/2014/main" id="{3CD3C425-70D1-4D0B-B845-F2C4CE67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47637"/>
            <a:ext cx="84677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TOP COUNTRY VALUE">
            <a:extLst>
              <a:ext uri="{FF2B5EF4-FFF2-40B4-BE49-F238E27FC236}">
                <a16:creationId xmlns:a16="http://schemas.microsoft.com/office/drawing/2014/main" id="{88ED8235-EA0C-4239-B815-60E7467D1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95250"/>
            <a:ext cx="85820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TOP COUNTRY BY WEIGHT">
            <a:extLst>
              <a:ext uri="{FF2B5EF4-FFF2-40B4-BE49-F238E27FC236}">
                <a16:creationId xmlns:a16="http://schemas.microsoft.com/office/drawing/2014/main" id="{A3D80F88-6175-45D5-924D-33F24117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38100"/>
            <a:ext cx="84677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Top Commodities by value">
            <a:extLst>
              <a:ext uri="{FF2B5EF4-FFF2-40B4-BE49-F238E27FC236}">
                <a16:creationId xmlns:a16="http://schemas.microsoft.com/office/drawing/2014/main" id="{DADC27F1-A0F9-4079-80F3-E3D56DCD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38100"/>
            <a:ext cx="84677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laws&amp;amp;regulations">
            <a:extLst>
              <a:ext uri="{FF2B5EF4-FFF2-40B4-BE49-F238E27FC236}">
                <a16:creationId xmlns:a16="http://schemas.microsoft.com/office/drawing/2014/main" id="{DA4435F0-FDF8-4AAE-8F51-D7926518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1">
            <a:extLst>
              <a:ext uri="{FF2B5EF4-FFF2-40B4-BE49-F238E27FC236}">
                <a16:creationId xmlns:a16="http://schemas.microsoft.com/office/drawing/2014/main" id="{900974DE-E036-46D5-9622-96A08189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2">
            <a:extLst>
              <a:ext uri="{FF2B5EF4-FFF2-40B4-BE49-F238E27FC236}">
                <a16:creationId xmlns:a16="http://schemas.microsoft.com/office/drawing/2014/main" id="{17F88F42-EDA8-410B-AC4C-5113A4E8E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ashboard 3">
            <a:extLst>
              <a:ext uri="{FF2B5EF4-FFF2-40B4-BE49-F238E27FC236}">
                <a16:creationId xmlns:a16="http://schemas.microsoft.com/office/drawing/2014/main" id="{1B436471-4B0E-4824-81F6-C44FC5C6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0"/>
            <a:ext cx="9961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KPI-VALUE ">
            <a:extLst>
              <a:ext uri="{FF2B5EF4-FFF2-40B4-BE49-F238E27FC236}">
                <a16:creationId xmlns:a16="http://schemas.microsoft.com/office/drawing/2014/main" id="{16F6607C-4BF8-4081-8EEE-961D3042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114300"/>
            <a:ext cx="6943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KPI - WEIGHT">
            <a:extLst>
              <a:ext uri="{FF2B5EF4-FFF2-40B4-BE49-F238E27FC236}">
                <a16:creationId xmlns:a16="http://schemas.microsoft.com/office/drawing/2014/main" id="{7EA02208-AB4A-453C-A322-F82B91629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14300"/>
            <a:ext cx="8467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YOY%-IMPORTS">
            <a:extLst>
              <a:ext uri="{FF2B5EF4-FFF2-40B4-BE49-F238E27FC236}">
                <a16:creationId xmlns:a16="http://schemas.microsoft.com/office/drawing/2014/main" id="{62F89B81-496C-466C-9E32-DF7FCA61B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52400"/>
            <a:ext cx="84677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MUSTAFA AMMAR ESAM ALSAMMARRAEE</cp:lastModifiedBy>
  <cp:revision>1</cp:revision>
  <dcterms:created xsi:type="dcterms:W3CDTF">2025-09-05T11:38:24Z</dcterms:created>
  <dcterms:modified xsi:type="dcterms:W3CDTF">2025-09-05T11:38:51Z</dcterms:modified>
</cp:coreProperties>
</file>